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/>
    <p:restoredTop sz="93750"/>
  </p:normalViewPr>
  <p:slideViewPr>
    <p:cSldViewPr snapToGrid="0" snapToObjects="1">
      <p:cViewPr varScale="1">
        <p:scale>
          <a:sx n="50" d="100"/>
          <a:sy n="50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bc0c57d8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bc0c57d8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Managerial dashboard that we are building has this information surfaced directly to you from the model.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c0c57d8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bc0c57d8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1076600"/>
            <a:ext cx="3304244" cy="31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23"/>
          <p:cNvSpPr/>
          <p:nvPr/>
        </p:nvSpPr>
        <p:spPr>
          <a:xfrm>
            <a:off x="216800" y="206900"/>
            <a:ext cx="86388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2" name="Google Shape;2302;p223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325" y="1400575"/>
            <a:ext cx="5049851" cy="31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00" y="2072224"/>
            <a:ext cx="4923001" cy="30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23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Action: technological guardrails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The right tools can assist in carrying out the identification and mitigation of those risks.  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p226" descr="A picture containing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844" b="9658"/>
          <a:stretch/>
        </p:blipFill>
        <p:spPr>
          <a:xfrm>
            <a:off x="0" y="364950"/>
            <a:ext cx="9144002" cy="43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26"/>
          <p:cNvSpPr txBox="1"/>
          <p:nvPr/>
        </p:nvSpPr>
        <p:spPr>
          <a:xfrm>
            <a:off x="65175" y="2928025"/>
            <a:ext cx="27627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project planning, and risk mitigation management into AI decision systems is foundational.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226"/>
          <p:cNvSpPr txBox="1"/>
          <p:nvPr/>
        </p:nvSpPr>
        <p:spPr>
          <a:xfrm>
            <a:off x="3151625" y="3584875"/>
            <a:ext cx="28755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Humans create, maintain &amp; govern AI systems in addition to being affected by AI outcomes.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226"/>
          <p:cNvSpPr txBox="1"/>
          <p:nvPr/>
        </p:nvSpPr>
        <p:spPr>
          <a:xfrm>
            <a:off x="6350875" y="2924925"/>
            <a:ext cx="2762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systemic platform approach ensures auditability, scalability and consistency.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26" descr="channels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212" y="1463972"/>
            <a:ext cx="1199140" cy="129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6"/>
          <p:cNvSpPr txBox="1"/>
          <p:nvPr/>
        </p:nvSpPr>
        <p:spPr>
          <a:xfrm>
            <a:off x="548175" y="2562895"/>
            <a:ext cx="1796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&amp; Processes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226"/>
          <p:cNvSpPr txBox="1"/>
          <p:nvPr/>
        </p:nvSpPr>
        <p:spPr>
          <a:xfrm>
            <a:off x="3405002" y="2954419"/>
            <a:ext cx="19929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Innovators, Creators, Operators &amp; Consumers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226"/>
          <p:cNvSpPr txBox="1"/>
          <p:nvPr/>
        </p:nvSpPr>
        <p:spPr>
          <a:xfrm>
            <a:off x="6405479" y="2576095"/>
            <a:ext cx="21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226"/>
          <p:cNvSpPr/>
          <p:nvPr/>
        </p:nvSpPr>
        <p:spPr>
          <a:xfrm>
            <a:off x="1126367" y="1643234"/>
            <a:ext cx="640200" cy="6402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226"/>
          <p:cNvSpPr/>
          <p:nvPr/>
        </p:nvSpPr>
        <p:spPr>
          <a:xfrm>
            <a:off x="7074010" y="1594522"/>
            <a:ext cx="684600" cy="684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674E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26"/>
          <p:cNvSpPr txBox="1">
            <a:spLocks noGrp="1"/>
          </p:cNvSpPr>
          <p:nvPr>
            <p:ph type="title"/>
          </p:nvPr>
        </p:nvSpPr>
        <p:spPr>
          <a:xfrm>
            <a:off x="73425" y="137150"/>
            <a:ext cx="888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chemeClr val="lt1"/>
                </a:solidFill>
              </a:rPr>
              <a:t>Trusted AI requires people, process &amp; technology.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44" name="Google Shape;2344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75" y="1779181"/>
            <a:ext cx="375000" cy="3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49" y="1745961"/>
            <a:ext cx="375006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1367</Words>
  <Application>Microsoft Macintosh PowerPoint</Application>
  <PresentationFormat>On-screen Show (16:9)</PresentationFormat>
  <Paragraphs>289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  <vt:lpstr>Action: technological guardrails The right tools can assist in carrying out the identification and mitigation of those risks.  </vt:lpstr>
      <vt:lpstr>Trusted AI requires people, process &amp; technology.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6</cp:revision>
  <dcterms:modified xsi:type="dcterms:W3CDTF">2021-10-21T23:53:38Z</dcterms:modified>
</cp:coreProperties>
</file>